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45B49-0E2C-4DA1-98A4-7196D98B1527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0CA5-484D-4928-9CE3-9F46901DA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7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10CA5-484D-4928-9CE3-9F46901DAC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1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81F9CF-6974-4956-8853-E94B188F9AC0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21E8B5-A3CC-40D9-AB3B-E7892F2208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kerleadership.com/empowerment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kerleadership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5715000" cy="2133600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Empowerment 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and 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Leadership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Lieutenant Raymond E. Foster, LAPD (ret.)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57800" y="3429001"/>
            <a:ext cx="3886200" cy="3428999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smtClean="0"/>
              <a:t>“Power </a:t>
            </a:r>
            <a:r>
              <a:rPr lang="en-US" b="1" dirty="0"/>
              <a:t>consists in one's capacity to link his will with the purpose of others, to lead by reason and a gift of cooperation</a:t>
            </a:r>
            <a:r>
              <a:rPr lang="en-US" b="1" dirty="0" smtClean="0"/>
              <a:t>.”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b="1" dirty="0"/>
              <a:t>Woodrow Wilson </a:t>
            </a:r>
            <a:endParaRPr lang="en-US" b="1" dirty="0" smtClean="0"/>
          </a:p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Referent Power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4294967295"/>
          </p:nvPr>
        </p:nvSpPr>
        <p:spPr>
          <a:xfrm>
            <a:off x="228600" y="1676400"/>
            <a:ext cx="7391400" cy="1981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Respect </a:t>
            </a:r>
            <a:r>
              <a:rPr lang="en-US" dirty="0"/>
              <a:t>of your subordinates. Usually developed when you </a:t>
            </a:r>
            <a:r>
              <a:rPr lang="en-US" dirty="0" smtClean="0"/>
              <a:t>have </a:t>
            </a:r>
            <a:r>
              <a:rPr lang="en-US" dirty="0"/>
              <a:t>a track record of making successful decisions and you develop bonds with </a:t>
            </a:r>
            <a:r>
              <a:rPr lang="en-US" dirty="0" smtClean="0"/>
              <a:t>  </a:t>
            </a:r>
            <a:r>
              <a:rPr lang="en-US" dirty="0"/>
              <a:t>your subordinates. 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95400" y="1295400"/>
            <a:ext cx="0" cy="388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95400" y="5181600"/>
            <a:ext cx="571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95400" y="1676400"/>
            <a:ext cx="5257800" cy="3505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1295400"/>
            <a:ext cx="304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Effectiveness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38400" y="56388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Difficulty in obtaining, increasing and keeping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3962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Positional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24300" y="23182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36800" y="30596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Compensatory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87900" y="1640114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702300" y="1215180"/>
            <a:ext cx="2133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95400" y="1295400"/>
            <a:ext cx="0" cy="388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95400" y="5181600"/>
            <a:ext cx="571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95400" y="1676400"/>
            <a:ext cx="5257800" cy="3505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53243" y="164011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Leadership Activity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2690336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Supervision/Management Activity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3962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Positional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24300" y="23182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36800" y="30596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Compensatory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87900" y="1640114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Referent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295400" y="2264033"/>
            <a:ext cx="6172200" cy="54233"/>
          </a:xfrm>
          <a:prstGeom prst="line">
            <a:avLst/>
          </a:prstGeom>
          <a:ln w="412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48350" y="1329480"/>
            <a:ext cx="26289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Empowerment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1261872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People become empowered through leadership and by becoming leaders.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1261872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The art of influencing human behavior toward organizational goals.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2328672"/>
          </a:xfrm>
        </p:spPr>
        <p:txBody>
          <a:bodyPr/>
          <a:lstStyle/>
          <a:p>
            <a:r>
              <a:rPr lang="en-US" dirty="0" smtClean="0"/>
              <a:t>Art</a:t>
            </a:r>
          </a:p>
          <a:p>
            <a:r>
              <a:rPr lang="en-US" dirty="0" smtClean="0"/>
              <a:t>Influence</a:t>
            </a:r>
          </a:p>
          <a:p>
            <a:r>
              <a:rPr lang="en-US" dirty="0" smtClean="0"/>
              <a:t>Behavior</a:t>
            </a:r>
          </a:p>
          <a:p>
            <a:r>
              <a:rPr lang="en-US" dirty="0" smtClean="0"/>
              <a:t>Organizational Goals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Leadership that empower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048000"/>
            <a:ext cx="8458200" cy="171907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www.pokerleadership.com/empowerment.pptx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36" y="1143000"/>
            <a:ext cx="2947416" cy="44531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7982" y="2830971"/>
            <a:ext cx="4322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Leadership:</a:t>
            </a:r>
          </a:p>
          <a:p>
            <a:r>
              <a:rPr lang="en-US" sz="3200" dirty="0" smtClean="0"/>
              <a:t>Texas Hold ‘</a:t>
            </a:r>
            <a:r>
              <a:rPr lang="en-US" sz="3200" dirty="0" err="1" smtClean="0"/>
              <a:t>em</a:t>
            </a:r>
            <a:r>
              <a:rPr lang="en-US" sz="3200" dirty="0" smtClean="0"/>
              <a:t> Style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42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 (to make into)</a:t>
            </a:r>
          </a:p>
          <a:p>
            <a:r>
              <a:rPr lang="en-US" dirty="0" smtClean="0"/>
              <a:t>POWER (ability </a:t>
            </a:r>
            <a:r>
              <a:rPr lang="en-US" dirty="0"/>
              <a:t>to do or </a:t>
            </a:r>
            <a:r>
              <a:rPr lang="en-US" dirty="0" smtClean="0"/>
              <a:t>act)</a:t>
            </a:r>
          </a:p>
          <a:p>
            <a:r>
              <a:rPr lang="en-US" dirty="0" smtClean="0"/>
              <a:t>MENT (action</a:t>
            </a:r>
            <a:r>
              <a:rPr lang="en-US" dirty="0"/>
              <a:t>, process, or </a:t>
            </a:r>
            <a:r>
              <a:rPr lang="en-US" dirty="0" smtClean="0"/>
              <a:t>skill)</a:t>
            </a:r>
          </a:p>
          <a:p>
            <a:endParaRPr lang="en-US" dirty="0"/>
          </a:p>
          <a:p>
            <a:r>
              <a:rPr lang="en-US" dirty="0" smtClean="0"/>
              <a:t>“Empowerment </a:t>
            </a:r>
            <a:r>
              <a:rPr lang="en-US" dirty="0"/>
              <a:t>is the process of enabling or authorizing an individual to think, behave, take action, and control work and decision making in autonomous ways.” </a:t>
            </a:r>
            <a:r>
              <a:rPr lang="en-US" sz="1100" dirty="0"/>
              <a:t>Susan M. </a:t>
            </a:r>
            <a:r>
              <a:rPr lang="en-US" sz="1100" dirty="0" err="1" smtClean="0"/>
              <a:t>Heathfield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817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you Empower?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“Empowerment </a:t>
            </a:r>
            <a:r>
              <a:rPr lang="en-US" dirty="0"/>
              <a:t>is the process of </a:t>
            </a:r>
            <a:r>
              <a:rPr lang="en-US" dirty="0" smtClean="0"/>
              <a:t>enabling…..”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2743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To Reach full potential; and To increase potential.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We reach and increase potential by increasing access to power.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Really mean 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5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Positional</a:t>
            </a:r>
          </a:p>
          <a:p>
            <a:r>
              <a:rPr lang="en-US" dirty="0" smtClean="0"/>
              <a:t>Expert</a:t>
            </a:r>
          </a:p>
          <a:p>
            <a:r>
              <a:rPr lang="en-US" dirty="0" smtClean="0"/>
              <a:t>Compensatory</a:t>
            </a:r>
          </a:p>
          <a:p>
            <a:r>
              <a:rPr lang="en-US" dirty="0" smtClean="0"/>
              <a:t>Referent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57800" y="3429001"/>
            <a:ext cx="3886200" cy="342899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/>
              <a:t>“Nearly </a:t>
            </a:r>
            <a:r>
              <a:rPr lang="en-US" b="1" dirty="0"/>
              <a:t>all men can stand adversity, but if you want to test a man's character, give him power</a:t>
            </a:r>
            <a:r>
              <a:rPr lang="en-US" b="1" dirty="0" smtClean="0"/>
              <a:t>.”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b="1" dirty="0" smtClean="0"/>
              <a:t>Abraham Lincoln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Positional Power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4294967295"/>
          </p:nvPr>
        </p:nvSpPr>
        <p:spPr>
          <a:xfrm>
            <a:off x="228600" y="1371600"/>
            <a:ext cx="73914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Based on Job Assignment; Usually official bestowed;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57800" y="3429001"/>
            <a:ext cx="3886200" cy="342899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/>
              <a:t>“Knowledge </a:t>
            </a:r>
            <a:r>
              <a:rPr lang="en-US" b="1" dirty="0"/>
              <a:t>is power</a:t>
            </a:r>
            <a:r>
              <a:rPr lang="en-US" b="1" dirty="0" smtClean="0"/>
              <a:t>.” 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b="1" dirty="0" smtClean="0"/>
              <a:t>Sir Francis Bacon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Expert Power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4294967295"/>
          </p:nvPr>
        </p:nvSpPr>
        <p:spPr>
          <a:xfrm>
            <a:off x="228600" y="2057400"/>
            <a:ext cx="7391400" cy="1066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Knowing a task, usually better than subordinates.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0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57800" y="3429001"/>
            <a:ext cx="3886200" cy="342899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/>
              <a:t>“You </a:t>
            </a:r>
            <a:r>
              <a:rPr lang="en-US" b="1" dirty="0"/>
              <a:t>see what power is - holding someone else's fear in your hand and showing it to </a:t>
            </a:r>
            <a:r>
              <a:rPr lang="en-US" b="1" dirty="0" smtClean="0"/>
              <a:t>them.”</a:t>
            </a:r>
          </a:p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US" b="1" dirty="0" smtClean="0"/>
              <a:t>Amy </a:t>
            </a:r>
            <a:r>
              <a:rPr lang="en-US" b="1" dirty="0"/>
              <a:t>Tan </a:t>
            </a:r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Compensatory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4294967295"/>
          </p:nvPr>
        </p:nvSpPr>
        <p:spPr>
          <a:xfrm>
            <a:off x="228600" y="1676400"/>
            <a:ext cx="7391400" cy="198120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smtClean="0"/>
              <a:t>The </a:t>
            </a:r>
            <a:r>
              <a:rPr lang="en-US" dirty="0"/>
              <a:t>ability to reward team members.  Rewards can be </a:t>
            </a:r>
            <a:r>
              <a:rPr lang="en-US" dirty="0" smtClean="0"/>
              <a:t>praise</a:t>
            </a:r>
            <a:r>
              <a:rPr lang="en-US" dirty="0"/>
              <a:t>, cash, a corner office, a title, control over schedule and priorities, </a:t>
            </a:r>
            <a:r>
              <a:rPr lang="en-US" dirty="0" smtClean="0"/>
              <a:t>recommendations</a:t>
            </a:r>
            <a:r>
              <a:rPr lang="en-US" dirty="0"/>
              <a:t>, choice of the next assignment, promotion, or any number </a:t>
            </a:r>
            <a:r>
              <a:rPr lang="en-US" dirty="0" smtClean="0"/>
              <a:t>of </a:t>
            </a:r>
            <a:r>
              <a:rPr lang="en-US" dirty="0"/>
              <a:t>things.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0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347</Words>
  <Application>Microsoft Office PowerPoint</Application>
  <PresentationFormat>On-screen Show (4:3)</PresentationFormat>
  <Paragraphs>67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Empowerment  and  Leadership</vt:lpstr>
      <vt:lpstr>PowerPoint Presentation</vt:lpstr>
      <vt:lpstr>Empowerment</vt:lpstr>
      <vt:lpstr>Can you Empower?</vt:lpstr>
      <vt:lpstr>We Really mean - </vt:lpstr>
      <vt:lpstr>Types of Power</vt:lpstr>
      <vt:lpstr>Positional Power</vt:lpstr>
      <vt:lpstr>Expert Power</vt:lpstr>
      <vt:lpstr>Compensatory</vt:lpstr>
      <vt:lpstr>Referent Power</vt:lpstr>
      <vt:lpstr>PowerPoint Presentation</vt:lpstr>
      <vt:lpstr>PowerPoint Presentation</vt:lpstr>
      <vt:lpstr>PowerPoint Presentation</vt:lpstr>
      <vt:lpstr>PowerPoint Presentation</vt:lpstr>
      <vt:lpstr>Components of Leadership that empower</vt:lpstr>
      <vt:lpstr>PowerPoint Presentation</vt:lpstr>
    </vt:vector>
  </TitlesOfParts>
  <Company>Hi Tech Criminal Justice</Company>
  <LinksUpToDate>false</LinksUpToDate>
  <SharedDoc>false</SharedDoc>
  <HyperlinkBase>http://www.pokerleadership.com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Empowerment  and  Leadership</dc:title>
  <dc:creator>Raymond E. Foster</dc:creator>
  <cp:keywords>Leadership, empowerment, power</cp:keywords>
  <cp:lastModifiedBy>Raymond E. Foster</cp:lastModifiedBy>
  <cp:revision>12</cp:revision>
  <dcterms:created xsi:type="dcterms:W3CDTF">2011-03-17T21:09:47Z</dcterms:created>
  <dcterms:modified xsi:type="dcterms:W3CDTF">2011-03-18T15:22:46Z</dcterms:modified>
  <cp:category>Leadership</cp:category>
</cp:coreProperties>
</file>